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8905D-DCEE-6EE6-83CE-9A0998D8F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562710-9E00-4EC1-8624-DE969C86F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5772EE9-FF20-079F-4BBA-B09E5BC1A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17465AA-0B8D-64A7-F991-F5C99738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65A56DE-DCA5-2401-BBC5-B67E4116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593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0161C-7418-F2C4-5214-372ED9C3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25675D7-40D9-A6B5-87B7-C065C82F7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7278BC8-E4FE-F097-E2E8-3B061CF2D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6D22AF6-0EB3-9117-AC6D-9A0D926C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E7C1034-6867-3E81-D0C6-714B392F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519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146020-0A97-3A0B-09D4-91ACE318D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A2D60B8-AC20-8DAF-27E1-823721605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B4E7A8D-98CD-994C-4B53-023B9BF63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880632B-7233-CFD7-C6C2-C648F389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591BBB-D333-9F18-61AB-47285239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398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AD3FE-5CC2-FD2D-A1F0-D5BECAA9E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F17EE85-4995-6CE4-AB99-C340CC70C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2200070-9A17-70FE-5E9D-F84AB850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4B5C443-66BC-8AC2-8808-90894B6E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CD28166-5C11-D8D5-8609-54F16AAF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98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6E4FB-94C4-FFE1-CD35-28E5FADE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3C43127-CF4B-0D15-5E78-EC039E73E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19B6678-1915-FF08-874A-0D5C5365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60F3F4A-7DFD-9559-A62D-C25D22CE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EF34421-0CF9-673C-CE92-867F1638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487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ECCED-0AA1-8853-677A-BCC5BF1D9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830294-F80D-FEF7-CC46-6548BBDC3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1124CE1-4C1B-912D-4D08-6958737F6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20B23AD-21F3-64E6-8947-C4C46DDA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4905D83-1F3F-6A78-6682-87A92E70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4710AFB-B554-2F18-C118-5D16DBC3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505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C699B-B99A-068D-4227-859512D8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BAB90B4-6E34-68EC-361D-619B2BA87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454B5D6-CFBC-D91B-AB6A-CDBB4D8FA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34B3BBAE-7A5F-3625-8051-9A132D7CE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AF55DE9-B210-31DC-114A-9152ED045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2E190EE2-0393-B981-2F61-45504975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B64797D-DAF8-58D1-D89E-D30D27D5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6FCB4D4-0EB0-5278-1892-9E23E7A3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874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68725-595B-7FAD-566A-961E687C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17AFBF1-8760-E29D-78E4-E8284F8D1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E0A431AE-3665-3B96-C35B-AD4DC4801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5C20F55C-107D-1C10-0411-F78ADDB1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47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565B9BE-2095-ECE7-9096-E2C7983C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1F3BD70-0BDE-7D29-EB28-F13E9291D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3086407-0BA0-F5B3-1559-B6011B29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924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E51B1-1129-BF14-5E2F-1383C76B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5DF0378-9741-DB01-4DAC-B6C8D3163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D7FDEFD-C14D-6382-7051-7A8B6EB68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252CCEB-00C1-CCED-4B11-DDE70094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F533CD0-E4C6-E326-BE39-E26FF9B0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4AA02F-C65E-C774-9A27-EF9FA62F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847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48E30-2850-416C-817F-93BC575C5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15D4216-7685-59AF-776F-B2D2A6103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EEFE62E-5F24-2BEA-CBFE-06102DB13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9C3608E-83EC-8828-2861-DB1D481C3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09B41EF-E7BF-3F42-7161-8E187005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C9EDA81-45E6-BDA3-67C6-1BB9A27C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54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743EF327-AF21-E48D-2802-A23A7A21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91D1F4E-4B6D-3AD0-66EE-A5C4B8112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7A58154-8963-9ED4-459E-1AAE97210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15FE7-42F1-4AD0-ABA4-E68D050F5740}" type="datetimeFigureOut">
              <a:rPr lang="pt-PT" smtClean="0"/>
              <a:t>09/12/2022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AC96C77-C8E8-8318-CE3D-A03DF1EB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B495810-08B7-B78D-9DD9-4F7884174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48B4-D37F-4A0A-8931-137F9C53DB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46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9F00E-8922-5194-04F3-B56130BC4E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CFBDAD-F314-5269-2F4C-FB972B1CA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Social Center of Sta Clara Presentation (Portugal)">
            <a:hlinkClick r:id="" action="ppaction://media"/>
            <a:extLst>
              <a:ext uri="{FF2B5EF4-FFF2-40B4-BE49-F238E27FC236}">
                <a16:creationId xmlns:a16="http://schemas.microsoft.com/office/drawing/2014/main" id="{F9E91CB1-474F-3D9B-5B14-8D7F2D2C1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Ecrã Panorâmico</PresentationFormat>
  <Paragraphs>0</Paragraphs>
  <Slides>1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Luís Franca</dc:creator>
  <cp:lastModifiedBy>Luís Franca</cp:lastModifiedBy>
  <cp:revision>1</cp:revision>
  <dcterms:created xsi:type="dcterms:W3CDTF">2022-12-09T14:13:15Z</dcterms:created>
  <dcterms:modified xsi:type="dcterms:W3CDTF">2022-12-09T14:15:21Z</dcterms:modified>
</cp:coreProperties>
</file>